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37"/>
          <p:cNvSpPr txBox="1">
            <a:spLocks noChangeArrowheads="1"/>
          </p:cNvSpPr>
          <p:nvPr/>
        </p:nvSpPr>
        <p:spPr bwMode="auto">
          <a:xfrm>
            <a:off x="395288" y="285728"/>
            <a:ext cx="79216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ЗВЕРИ</a:t>
            </a:r>
          </a:p>
        </p:txBody>
      </p:sp>
      <p:pic>
        <p:nvPicPr>
          <p:cNvPr id="19458" name="Picture 2" descr="https://ykl-res.azureedge.net/e238545c-9fcd-4fb9-83e1-c4c5418086aa/09-07-2018%2021-28-4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717032"/>
            <a:ext cx="3600400" cy="2598331"/>
          </a:xfrm>
          <a:prstGeom prst="rect">
            <a:avLst/>
          </a:prstGeom>
          <a:noFill/>
        </p:spPr>
      </p:pic>
      <p:pic>
        <p:nvPicPr>
          <p:cNvPr id="19460" name="Picture 4" descr="https://ykl-res.azureedge.net/b02baeb8-31ef-4f98-8ed1-e3d88f91cb45/09-07-2018%2010-37-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340768"/>
            <a:ext cx="3168352" cy="2223777"/>
          </a:xfrm>
          <a:prstGeom prst="rect">
            <a:avLst/>
          </a:prstGeom>
          <a:noFill/>
        </p:spPr>
      </p:pic>
      <p:pic>
        <p:nvPicPr>
          <p:cNvPr id="19462" name="Picture 6" descr="https://ykl-res.azureedge.net/422f71b4-52f7-4303-b8e7-adb3108dc45a/09-07-2018%2010-40-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1124744"/>
            <a:ext cx="3037731" cy="2269953"/>
          </a:xfrm>
          <a:prstGeom prst="rect">
            <a:avLst/>
          </a:prstGeom>
          <a:noFill/>
        </p:spPr>
      </p:pic>
      <p:pic>
        <p:nvPicPr>
          <p:cNvPr id="19464" name="Picture 8" descr="https://ykl-res.azureedge.net/50243a41-c1d7-45ea-97ee-c6f07c725d6e/09-07-2018%2021-34-2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32040" y="3645024"/>
            <a:ext cx="3379118" cy="26726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Валентина</dc:creator>
  <cp:lastModifiedBy>Windows User</cp:lastModifiedBy>
  <cp:revision>3</cp:revision>
  <dcterms:created xsi:type="dcterms:W3CDTF">2020-12-06T05:44:38Z</dcterms:created>
  <dcterms:modified xsi:type="dcterms:W3CDTF">2020-12-06T05:59:31Z</dcterms:modified>
</cp:coreProperties>
</file>